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70" r:id="rId2"/>
    <p:sldId id="1271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as, Syrko" userId="3a48e6df-8da2-42b5-8440-081267be3f72" providerId="ADAL" clId="{78541594-1074-465B-BF06-2C591A5C8D1A}"/>
    <pc:docChg chg="modSld">
      <pc:chgData name="Kulas, Syrko" userId="3a48e6df-8da2-42b5-8440-081267be3f72" providerId="ADAL" clId="{78541594-1074-465B-BF06-2C591A5C8D1A}" dt="2024-07-01T14:15:15.954" v="1" actId="1076"/>
      <pc:docMkLst>
        <pc:docMk/>
      </pc:docMkLst>
      <pc:sldChg chg="modSp mod">
        <pc:chgData name="Kulas, Syrko" userId="3a48e6df-8da2-42b5-8440-081267be3f72" providerId="ADAL" clId="{78541594-1074-465B-BF06-2C591A5C8D1A}" dt="2024-07-01T14:15:09.122" v="0" actId="1076"/>
        <pc:sldMkLst>
          <pc:docMk/>
          <pc:sldMk cId="291234448" sldId="1270"/>
        </pc:sldMkLst>
        <pc:spChg chg="mod">
          <ac:chgData name="Kulas, Syrko" userId="3a48e6df-8da2-42b5-8440-081267be3f72" providerId="ADAL" clId="{78541594-1074-465B-BF06-2C591A5C8D1A}" dt="2024-07-01T14:15:09.122" v="0" actId="1076"/>
          <ac:spMkLst>
            <pc:docMk/>
            <pc:sldMk cId="291234448" sldId="1270"/>
            <ac:spMk id="11" creationId="{AB630A68-A7E9-7DBF-9A56-8EC0967F085A}"/>
          </ac:spMkLst>
        </pc:spChg>
      </pc:sldChg>
      <pc:sldChg chg="modSp mod">
        <pc:chgData name="Kulas, Syrko" userId="3a48e6df-8da2-42b5-8440-081267be3f72" providerId="ADAL" clId="{78541594-1074-465B-BF06-2C591A5C8D1A}" dt="2024-07-01T14:15:15.954" v="1" actId="1076"/>
        <pc:sldMkLst>
          <pc:docMk/>
          <pc:sldMk cId="2094646103" sldId="1271"/>
        </pc:sldMkLst>
        <pc:spChg chg="mod">
          <ac:chgData name="Kulas, Syrko" userId="3a48e6df-8da2-42b5-8440-081267be3f72" providerId="ADAL" clId="{78541594-1074-465B-BF06-2C591A5C8D1A}" dt="2024-07-01T14:15:15.954" v="1" actId="1076"/>
          <ac:spMkLst>
            <pc:docMk/>
            <pc:sldMk cId="2094646103" sldId="1271"/>
            <ac:spMk id="11" creationId="{AB630A68-A7E9-7DBF-9A56-8EC0967F08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7A429-8115-BC21-E06D-6E652CF5C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9ABA39-5CCF-E393-9015-D333C2468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A53356-A52F-DD42-58AD-AE2E9FB1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027301-7A73-53D9-28A4-570D07511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C95204-5184-7F58-EE38-CF83BDAB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4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FD347-A416-4BAF-A926-D327929B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B8D872-69A8-18E0-0986-B9EBA83F1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FB93-C53E-54C1-ACD7-13F83EF3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95C6F-0803-9080-22A9-A83441CCA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C4702D-2F01-76BC-A579-66010A73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12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9D77E0B-4590-808B-BBD5-8CAA8DF11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7FAF13-93FE-91D5-960D-3326FD12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83843-77EA-6B4D-01C7-BAD7FB85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7B9A8C-AAFA-B9CB-677D-27F0A45F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1912B-1515-54F4-D6C5-4561C96E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53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Inhalt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4">
            <a:extLst>
              <a:ext uri="{FF2B5EF4-FFF2-40B4-BE49-F238E27FC236}">
                <a16:creationId xmlns:a16="http://schemas.microsoft.com/office/drawing/2014/main" id="{900574D9-1011-37E5-484C-A4B1AC36DFC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95957" y="1875856"/>
            <a:ext cx="3470112" cy="4037582"/>
          </a:xfrm>
          <a:prstGeom prst="rect">
            <a:avLst/>
          </a:prstGeom>
          <a:solidFill>
            <a:srgbClr val="EEF1F3"/>
          </a:solidFill>
        </p:spPr>
        <p:txBody>
          <a:bodyPr lIns="396000" tIns="540000" rIns="360000" bIns="360000"/>
          <a:lstStyle>
            <a:lvl1pPr>
              <a:defRPr>
                <a:solidFill>
                  <a:srgbClr val="38454A"/>
                </a:solidFill>
              </a:defRPr>
            </a:lvl1pPr>
            <a:lvl2pPr>
              <a:defRPr>
                <a:solidFill>
                  <a:srgbClr val="38454A"/>
                </a:solidFill>
              </a:defRPr>
            </a:lvl2pPr>
            <a:lvl3pPr>
              <a:defRPr sz="1400">
                <a:solidFill>
                  <a:srgbClr val="38454A"/>
                </a:solidFill>
              </a:defRPr>
            </a:lvl3pPr>
            <a:lvl4pPr>
              <a:defRPr sz="1400">
                <a:solidFill>
                  <a:srgbClr val="38454A"/>
                </a:solidFill>
              </a:defRPr>
            </a:lvl4pPr>
            <a:lvl5pPr>
              <a:defRPr sz="1400">
                <a:solidFill>
                  <a:srgbClr val="38454A"/>
                </a:solidFill>
              </a:defRPr>
            </a:lvl5pPr>
          </a:lstStyle>
          <a:p>
            <a:pPr lvl="0"/>
            <a:r>
              <a:rPr lang="de-DE"/>
              <a:t>Text einfügen</a:t>
            </a:r>
            <a:br>
              <a:rPr lang="de-DE"/>
            </a:br>
            <a:endParaRPr lang="de-DE"/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D298E4B8-4E97-3CBC-DA25-DB80C1BE25D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360944" y="1875856"/>
            <a:ext cx="3470112" cy="4037582"/>
          </a:xfrm>
          <a:prstGeom prst="rect">
            <a:avLst/>
          </a:prstGeom>
          <a:solidFill>
            <a:srgbClr val="EEF1F3"/>
          </a:solidFill>
        </p:spPr>
        <p:txBody>
          <a:bodyPr lIns="396000" tIns="540000" rIns="360000" bIns="360000"/>
          <a:lstStyle>
            <a:lvl1pPr>
              <a:defRPr>
                <a:solidFill>
                  <a:srgbClr val="38454A"/>
                </a:solidFill>
              </a:defRPr>
            </a:lvl1pPr>
            <a:lvl2pPr>
              <a:defRPr>
                <a:solidFill>
                  <a:srgbClr val="38454A"/>
                </a:solidFill>
              </a:defRPr>
            </a:lvl2pPr>
            <a:lvl3pPr>
              <a:defRPr sz="1400">
                <a:solidFill>
                  <a:srgbClr val="38454A"/>
                </a:solidFill>
              </a:defRPr>
            </a:lvl3pPr>
            <a:lvl4pPr>
              <a:defRPr sz="1400">
                <a:solidFill>
                  <a:srgbClr val="38454A"/>
                </a:solidFill>
              </a:defRPr>
            </a:lvl4pPr>
            <a:lvl5pPr>
              <a:defRPr sz="1400">
                <a:solidFill>
                  <a:srgbClr val="38454A"/>
                </a:solidFill>
              </a:defRPr>
            </a:lvl5pPr>
          </a:lstStyle>
          <a:p>
            <a:pPr lvl="0"/>
            <a:r>
              <a:rPr lang="de-DE"/>
              <a:t>Text einfügen</a:t>
            </a:r>
            <a:br>
              <a:rPr lang="de-DE"/>
            </a:br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EF676088-3876-4CBA-3667-448A7F6B822A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025931" y="1875855"/>
            <a:ext cx="3470112" cy="4037583"/>
          </a:xfrm>
          <a:prstGeom prst="rect">
            <a:avLst/>
          </a:prstGeom>
          <a:solidFill>
            <a:srgbClr val="EEF1F3"/>
          </a:solidFill>
        </p:spPr>
        <p:txBody>
          <a:bodyPr lIns="396000" tIns="540000" rIns="360000" bIns="360000"/>
          <a:lstStyle>
            <a:lvl1pPr>
              <a:defRPr>
                <a:solidFill>
                  <a:srgbClr val="38454A"/>
                </a:solidFill>
              </a:defRPr>
            </a:lvl1pPr>
            <a:lvl2pPr>
              <a:defRPr>
                <a:solidFill>
                  <a:srgbClr val="38454A"/>
                </a:solidFill>
              </a:defRPr>
            </a:lvl2pPr>
            <a:lvl3pPr>
              <a:defRPr sz="1400">
                <a:solidFill>
                  <a:srgbClr val="38454A"/>
                </a:solidFill>
              </a:defRPr>
            </a:lvl3pPr>
            <a:lvl4pPr>
              <a:defRPr sz="1400">
                <a:solidFill>
                  <a:srgbClr val="38454A"/>
                </a:solidFill>
              </a:defRPr>
            </a:lvl4pPr>
            <a:lvl5pPr>
              <a:defRPr sz="1400">
                <a:solidFill>
                  <a:srgbClr val="38454A"/>
                </a:solidFill>
              </a:defRPr>
            </a:lvl5pPr>
          </a:lstStyle>
          <a:p>
            <a:pPr lvl="0"/>
            <a:r>
              <a:rPr lang="de-DE"/>
              <a:t>Text einfügen</a:t>
            </a:r>
            <a:br>
              <a:rPr lang="de-DE"/>
            </a:br>
            <a:endParaRPr lang="de-DE"/>
          </a:p>
        </p:txBody>
      </p:sp>
      <p:sp>
        <p:nvSpPr>
          <p:cNvPr id="2" name="Textplatzhalter 7">
            <a:extLst>
              <a:ext uri="{FF2B5EF4-FFF2-40B4-BE49-F238E27FC236}">
                <a16:creationId xmlns:a16="http://schemas.microsoft.com/office/drawing/2014/main" id="{FC17A467-2881-8C72-9B4E-9D564C030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882" y="1047681"/>
            <a:ext cx="10793793" cy="25724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1600">
                <a:solidFill>
                  <a:srgbClr val="472583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de-DE"/>
              <a:t>Untertitel bearbeiten</a:t>
            </a:r>
          </a:p>
        </p:txBody>
      </p:sp>
      <p:sp>
        <p:nvSpPr>
          <p:cNvPr id="5" name="Titelplatzhalter 14">
            <a:extLst>
              <a:ext uri="{FF2B5EF4-FFF2-40B4-BE49-F238E27FC236}">
                <a16:creationId xmlns:a16="http://schemas.microsoft.com/office/drawing/2014/main" id="{4BA8DA72-829A-1FCE-C1E7-D762D237B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882" y="558140"/>
            <a:ext cx="10786236" cy="486889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/>
              <a:t>Titel bearbeiten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id="{2E5044F5-E57A-F531-AC5F-591E08B2F19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2883" y="1672158"/>
            <a:ext cx="2339722" cy="388418"/>
          </a:xfrm>
          <a:prstGeom prst="rect">
            <a:avLst/>
          </a:prstGeom>
          <a:solidFill>
            <a:srgbClr val="482683"/>
          </a:solidFill>
        </p:spPr>
        <p:txBody>
          <a:bodyPr lIns="125999" tIns="97200" bIns="34200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b="1" spc="20" baseline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de-DE"/>
              <a:t>KATEGORIE 1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1D71E5B9-8AFB-B54F-334F-810F87FEC2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60944" y="1672158"/>
            <a:ext cx="2339722" cy="388418"/>
          </a:xfrm>
          <a:prstGeom prst="rect">
            <a:avLst/>
          </a:prstGeom>
          <a:solidFill>
            <a:srgbClr val="482683"/>
          </a:solidFill>
        </p:spPr>
        <p:txBody>
          <a:bodyPr lIns="125999" tIns="97200" bIns="34200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b="1" spc="20" baseline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de-DE"/>
              <a:t>KATEGORIE 2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45068B3B-57F8-5EE9-7FB4-EA5AE798EE1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5931" y="1672158"/>
            <a:ext cx="2339722" cy="388418"/>
          </a:xfrm>
          <a:prstGeom prst="rect">
            <a:avLst/>
          </a:prstGeom>
          <a:solidFill>
            <a:srgbClr val="482683"/>
          </a:solidFill>
        </p:spPr>
        <p:txBody>
          <a:bodyPr lIns="125999" tIns="97200" bIns="34200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b="1" spc="20" baseline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de-DE"/>
              <a:t>KATEGORIE 3</a:t>
            </a:r>
          </a:p>
        </p:txBody>
      </p:sp>
    </p:spTree>
    <p:extLst>
      <p:ext uri="{BB962C8B-B14F-4D97-AF65-F5344CB8AC3E}">
        <p14:creationId xmlns:p14="http://schemas.microsoft.com/office/powerpoint/2010/main" val="1418017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8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D816E-B012-A80E-3147-B0402993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E17C86-2B33-47DF-4103-F9E1919D8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A6051F-4EF5-F52D-093C-80C3F92A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C0363F-08F7-27B0-600E-C4DED6C8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D7EDCB-07A8-DC68-D7F8-C31751A3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9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26196-F666-B8E6-02B1-2B636193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9EC634-7CBC-3CA4-E481-4844F2ACB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B6C0B2-2A88-7ADC-CAC9-6E9B3D8B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593EE8-A949-37B9-0BF3-23C4EA13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AB6B1C-8DBA-6354-2C69-B949DEB2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5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8CAC-5288-F10F-6674-26285AE0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9101C-7EB1-86BF-931D-7811BADEC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2E1486-754F-F418-BC8A-3E5D01B54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A7CE00-1C9D-053F-1A2A-9203C054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486D42-7B41-D490-5BA0-6D7CBA3A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65A176-9CDB-A412-CF25-E1D931EB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48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12963-0880-47E3-F24E-58CE385A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DBB75E-8826-F2C0-1505-1A072863B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757718-3FA0-4999-B0E7-A98AE3B1E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FF3A5C-5D78-8654-BE25-0E03421E8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B860F0-DC21-57CD-FFF7-06B02F585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F8C81D6-EE49-8A2E-7E9D-D6967B82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B396C7-054F-F188-A6FC-986EEF3D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19E4B2-C94D-FC50-122A-17F7FB57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95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3D0ED-8FFA-9575-E43A-3A2D545F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F465E28-DAD0-3EF9-1B5F-BC709EB41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C2D393-ED80-2623-3A53-177AFD7E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9D897E-29F2-FB20-0B92-84F9CEEC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12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90EC3C-96DA-02DC-B909-5D0C3187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87DD19-7D4D-71C5-7C37-AC4A68AE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86401F-F89C-376B-CC06-5FC1354D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8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BF7CF-85BB-6FA9-0E86-706D465DB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FCD88B-BD72-D01D-E1B0-BCF5FB75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defRPr sz="28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defRPr sz="24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defRPr sz="2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defRPr sz="2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40BC1E-DB82-8064-FE28-F19589339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12F5E1-C842-FA14-F004-BF3942CB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00D969-9E4A-724A-B637-EACA4E98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5692BA-3290-4B49-F320-2568CA17A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05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B735E-EC8E-2EB2-51DA-ABD135AD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113B0AF-8B47-CFE6-CAEB-C8B279C15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D9AF20-7E58-3333-2F1E-D1252A7AE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93BF0A-6F5C-24CD-9DBB-3A9F34849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7DB7-DBC1-45B9-9CE2-EAAE95495761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521FE5-4F10-08F1-E25C-2D89B6205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4EAB15-30A6-0162-8C06-F6CBA488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4875-480F-42EC-9AF9-52D3A40B41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8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2E5E4C-42FA-D99D-C88A-1EC603300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03C313-7AA3-D4C5-F65C-386397024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AAAE0D-3457-1DCA-673E-87C7668FC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fld id="{EC9D7DB7-DBC1-45B9-9CE2-EAAE95495761}" type="datetimeFigureOut">
              <a:rPr lang="de-DE" smtClean="0"/>
              <a:pPr/>
              <a:t>01.07.2024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C1C14A-79DE-2476-B555-A013D001E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DB98DE-084D-F74E-73F9-AB7B635FE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fld id="{FB024875-480F-42EC-9AF9-52D3A40B412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55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D719EBA-F734-EFC4-6416-78C12A2CBAA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2825" y="1493433"/>
            <a:ext cx="3780000" cy="5199456"/>
          </a:xfrm>
        </p:spPr>
        <p:txBody>
          <a:bodyPr lIns="180000" tIns="360000" rIns="180000" bIns="180000">
            <a:noAutofit/>
          </a:bodyPr>
          <a:lstStyle/>
          <a:p>
            <a:endParaRPr lang="de-DE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89163B-5C09-78B9-276F-A272BCF93D6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193737" y="1493435"/>
            <a:ext cx="3780000" cy="5199454"/>
          </a:xfrm>
        </p:spPr>
        <p:txBody>
          <a:bodyPr lIns="180000" tIns="360000" rIns="180000" bIns="180000">
            <a:noAutofit/>
          </a:bodyPr>
          <a:lstStyle/>
          <a:p>
            <a:endParaRPr lang="de-DE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20893A-6664-D378-281F-FAB16E558A64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44649" y="1493433"/>
            <a:ext cx="3780000" cy="5199454"/>
          </a:xfrm>
        </p:spPr>
        <p:txBody>
          <a:bodyPr lIns="180000" tIns="360000" rIns="180000" bIns="180000">
            <a:noAutofit/>
          </a:bodyPr>
          <a:lstStyle/>
          <a:p>
            <a:endParaRPr lang="de-DE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79FF4C-D860-B795-6C5C-BC754DD488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1550" y="815072"/>
            <a:ext cx="10203100" cy="257244"/>
          </a:xfrm>
        </p:spPr>
        <p:txBody>
          <a:bodyPr/>
          <a:lstStyle/>
          <a:p>
            <a:r>
              <a:rPr lang="de-DE" dirty="0"/>
              <a:t>Kontaktinformationen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CA12AD8-6C7F-C1CD-4ABF-4D0BAFD8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549" y="165111"/>
            <a:ext cx="10203100" cy="486889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41C2EE6-287D-C068-2D5C-6EA864912F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49751" y="1289737"/>
            <a:ext cx="2339722" cy="388418"/>
          </a:xfrm>
        </p:spPr>
        <p:txBody>
          <a:bodyPr/>
          <a:lstStyle/>
          <a:p>
            <a:r>
              <a:rPr lang="de-DE" dirty="0"/>
              <a:t>Kurzvorstellung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03B10AF-47EF-A998-C7C5-61BBF81F78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193737" y="1289737"/>
            <a:ext cx="2339722" cy="388418"/>
          </a:xfrm>
        </p:spPr>
        <p:txBody>
          <a:bodyPr/>
          <a:lstStyle/>
          <a:p>
            <a:r>
              <a:rPr lang="de-DE" dirty="0"/>
              <a:t>Interessiert an: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952C5B1-5EA3-08B1-618D-D9D6FB4E2DB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144649" y="1299225"/>
            <a:ext cx="2339722" cy="388418"/>
          </a:xfrm>
        </p:spPr>
        <p:txBody>
          <a:bodyPr/>
          <a:lstStyle/>
          <a:p>
            <a:r>
              <a:rPr lang="de-DE" dirty="0"/>
              <a:t>Wir bieten: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B630A68-A7E9-7DBF-9A56-8EC0967F085A}"/>
              </a:ext>
            </a:extLst>
          </p:cNvPr>
          <p:cNvSpPr/>
          <p:nvPr/>
        </p:nvSpPr>
        <p:spPr>
          <a:xfrm>
            <a:off x="242825" y="181499"/>
            <a:ext cx="1322363" cy="454111"/>
          </a:xfrm>
          <a:prstGeom prst="rect">
            <a:avLst/>
          </a:prstGeom>
          <a:solidFill>
            <a:srgbClr val="2ABADC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Hegemon</a:t>
            </a:r>
          </a:p>
        </p:txBody>
      </p:sp>
      <p:sp>
        <p:nvSpPr>
          <p:cNvPr id="16" name="Bildplatzhalter 5">
            <a:extLst>
              <a:ext uri="{FF2B5EF4-FFF2-40B4-BE49-F238E27FC236}">
                <a16:creationId xmlns:a16="http://schemas.microsoft.com/office/drawing/2014/main" id="{14A7EF60-52BF-0703-5D7D-63F38DCCCC8B}"/>
              </a:ext>
            </a:extLst>
          </p:cNvPr>
          <p:cNvSpPr txBox="1">
            <a:spLocks/>
          </p:cNvSpPr>
          <p:nvPr/>
        </p:nvSpPr>
        <p:spPr>
          <a:xfrm>
            <a:off x="10709780" y="294824"/>
            <a:ext cx="938881" cy="73433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742950" indent="-28575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123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D719EBA-F734-EFC4-6416-78C12A2CBAA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2825" y="1493433"/>
            <a:ext cx="3780000" cy="5199456"/>
          </a:xfrm>
        </p:spPr>
        <p:txBody>
          <a:bodyPr lIns="180000" tIns="360000" rIns="180000" bIns="180000">
            <a:noAutofit/>
          </a:bodyPr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89163B-5C09-78B9-276F-A272BCF93D6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193737" y="1493435"/>
            <a:ext cx="3780000" cy="5199454"/>
          </a:xfrm>
        </p:spPr>
        <p:txBody>
          <a:bodyPr lIns="180000" tIns="360000" rIns="180000" bIns="180000">
            <a:noAutofit/>
          </a:bodyPr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20893A-6664-D378-281F-FAB16E558A64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44649" y="1493433"/>
            <a:ext cx="3780000" cy="5199454"/>
          </a:xfrm>
        </p:spPr>
        <p:txBody>
          <a:bodyPr lIns="180000" tIns="360000" rIns="180000" bIns="180000">
            <a:noAutofit/>
          </a:bodyPr>
          <a:lstStyle/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79FF4C-D860-B795-6C5C-BC754DD488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1550" y="815072"/>
            <a:ext cx="10203100" cy="257244"/>
          </a:xfrm>
        </p:spPr>
        <p:txBody>
          <a:bodyPr/>
          <a:lstStyle/>
          <a:p>
            <a:r>
              <a:rPr lang="de-DE" dirty="0"/>
              <a:t>Contact Information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CA12AD8-6C7F-C1CD-4ABF-4D0BAFD8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549" y="165111"/>
            <a:ext cx="10203100" cy="486889"/>
          </a:xfrm>
        </p:spPr>
        <p:txBody>
          <a:bodyPr>
            <a:normAutofit fontScale="90000"/>
          </a:bodyPr>
          <a:lstStyle/>
          <a:p>
            <a:r>
              <a:rPr lang="de-DE" dirty="0"/>
              <a:t>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41C2EE6-287D-C068-2D5C-6EA864912F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49751" y="1289737"/>
            <a:ext cx="2339722" cy="388418"/>
          </a:xfrm>
        </p:spPr>
        <p:txBody>
          <a:bodyPr/>
          <a:lstStyle/>
          <a:p>
            <a:r>
              <a:rPr lang="de-DE"/>
              <a:t>Brief </a:t>
            </a:r>
            <a:r>
              <a:rPr lang="de-DE" err="1"/>
              <a:t>Introduction</a:t>
            </a:r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03B10AF-47EF-A998-C7C5-61BBF81F78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193737" y="1289737"/>
            <a:ext cx="2339722" cy="388418"/>
          </a:xfrm>
        </p:spPr>
        <p:txBody>
          <a:bodyPr/>
          <a:lstStyle/>
          <a:p>
            <a:r>
              <a:rPr lang="de-DE" err="1"/>
              <a:t>Interested</a:t>
            </a:r>
            <a:r>
              <a:rPr lang="de-DE"/>
              <a:t> in: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952C5B1-5EA3-08B1-618D-D9D6FB4E2DB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144649" y="1299225"/>
            <a:ext cx="2339722" cy="388418"/>
          </a:xfrm>
        </p:spPr>
        <p:txBody>
          <a:bodyPr/>
          <a:lstStyle/>
          <a:p>
            <a:r>
              <a:rPr lang="de-DE" err="1"/>
              <a:t>We</a:t>
            </a:r>
            <a:r>
              <a:rPr lang="de-DE"/>
              <a:t> </a:t>
            </a:r>
            <a:r>
              <a:rPr lang="de-DE" err="1"/>
              <a:t>offer</a:t>
            </a:r>
            <a:r>
              <a:rPr lang="de-DE"/>
              <a:t>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B630A68-A7E9-7DBF-9A56-8EC0967F085A}"/>
              </a:ext>
            </a:extLst>
          </p:cNvPr>
          <p:cNvSpPr/>
          <p:nvPr/>
        </p:nvSpPr>
        <p:spPr>
          <a:xfrm>
            <a:off x="242825" y="181499"/>
            <a:ext cx="1322363" cy="454111"/>
          </a:xfrm>
          <a:prstGeom prst="rect">
            <a:avLst/>
          </a:prstGeom>
          <a:solidFill>
            <a:srgbClr val="2ABADC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Hegemon</a:t>
            </a:r>
          </a:p>
        </p:txBody>
      </p:sp>
      <p:sp>
        <p:nvSpPr>
          <p:cNvPr id="16" name="Bildplatzhalter 5">
            <a:extLst>
              <a:ext uri="{FF2B5EF4-FFF2-40B4-BE49-F238E27FC236}">
                <a16:creationId xmlns:a16="http://schemas.microsoft.com/office/drawing/2014/main" id="{14A7EF60-52BF-0703-5D7D-63F38DCCCC8B}"/>
              </a:ext>
            </a:extLst>
          </p:cNvPr>
          <p:cNvSpPr txBox="1">
            <a:spLocks/>
          </p:cNvSpPr>
          <p:nvPr/>
        </p:nvSpPr>
        <p:spPr>
          <a:xfrm>
            <a:off x="10709780" y="294824"/>
            <a:ext cx="938881" cy="73433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742950" indent="-28575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8454A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09464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6018915C-52F3-4A5A-BDEA-425A66C3F2D9}" vid="{BB52DC95-FB5E-4E9C-97D1-7CB8438621D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C32F3A23AF504C8151E6C2CC4245EC" ma:contentTypeVersion="20" ma:contentTypeDescription="Ein neues Dokument erstellen." ma:contentTypeScope="" ma:versionID="f15d3e62fb833394ee75a1a70b462672">
  <xsd:schema xmlns:xsd="http://www.w3.org/2001/XMLSchema" xmlns:xs="http://www.w3.org/2001/XMLSchema" xmlns:p="http://schemas.microsoft.com/office/2006/metadata/properties" xmlns:ns2="2dcfc678-3940-4603-840d-eb8886ab5dcb" xmlns:ns3="09c62c28-a37e-4e8c-b096-3c4f181c6457" xmlns:ns4="http://schemas.microsoft.com/sharepoint/v4" targetNamespace="http://schemas.microsoft.com/office/2006/metadata/properties" ma:root="true" ma:fieldsID="5b02aed3b80d8d827da56e15f5497e4a" ns2:_="" ns3:_="" ns4:_="">
    <xsd:import namespace="2dcfc678-3940-4603-840d-eb8886ab5dcb"/>
    <xsd:import namespace="09c62c28-a37e-4e8c-b096-3c4f181c645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Flow_SignoffStatus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4:IconOverla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fc678-3940-4603-840d-eb8886ab5d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969ddc1b-0ac1-4ad7-9839-6d22f5a02f8e}" ma:internalName="TaxCatchAll" ma:showField="CatchAllData" ma:web="2dcfc678-3940-4603-840d-eb8886ab5d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62c28-a37e-4e8c-b096-3c4f181c64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20" nillable="true" ma:displayName="Status Unterschrift" ma:internalName="Status_x0020_Unterschrift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Bildmarkierungen" ma:readOnly="false" ma:fieldId="{5cf76f15-5ced-4ddc-b409-7134ff3c332f}" ma:taxonomyMulti="true" ma:sspId="1865a61a-9a5f-4f13-9f81-f70d04bd61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BBD89A-B8A1-412F-8306-436B22456F06}"/>
</file>

<file path=customXml/itemProps2.xml><?xml version="1.0" encoding="utf-8"?>
<ds:datastoreItem xmlns:ds="http://schemas.openxmlformats.org/officeDocument/2006/customXml" ds:itemID="{E77032C7-574B-43D2-BBBE-8F6CEF71FE42}"/>
</file>

<file path=customXml/itemProps3.xml><?xml version="1.0" encoding="utf-8"?>
<ds:datastoreItem xmlns:ds="http://schemas.openxmlformats.org/officeDocument/2006/customXml" ds:itemID="{29B89273-2F42-4473-BEF3-802F04CF220B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24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Noto Sans</vt:lpstr>
      <vt:lpstr>Office</vt:lpstr>
      <vt:lpstr>Name</vt:lpstr>
      <vt:lpstr>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Kulas, Syrko</dc:creator>
  <cp:lastModifiedBy>Kulas, Syrko</cp:lastModifiedBy>
  <cp:revision>1</cp:revision>
  <dcterms:created xsi:type="dcterms:W3CDTF">2024-07-01T14:11:14Z</dcterms:created>
  <dcterms:modified xsi:type="dcterms:W3CDTF">2024-07-01T14:15:17Z</dcterms:modified>
</cp:coreProperties>
</file>